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9" r:id="rId5"/>
    <p:sldId id="263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366747134912522"/>
          <c:y val="6.7911700292946492E-2"/>
          <c:w val="0.5486651816166892"/>
          <c:h val="0.778759929983913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 триместр 2 класса</c:v>
                </c:pt>
                <c:pt idx="1">
                  <c:v>Конец 1 класса</c:v>
                </c:pt>
                <c:pt idx="2">
                  <c:v>Начало 1 класса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 триместр 2 класса</c:v>
                </c:pt>
                <c:pt idx="1">
                  <c:v>Конец 1 класса</c:v>
                </c:pt>
                <c:pt idx="2">
                  <c:v>Начало 1 класса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 триместр 2 класса</c:v>
                </c:pt>
                <c:pt idx="1">
                  <c:v>Конец 1 класса</c:v>
                </c:pt>
                <c:pt idx="2">
                  <c:v>Начало 1 класса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25856"/>
        <c:axId val="90371136"/>
      </c:barChart>
      <c:catAx>
        <c:axId val="96825856"/>
        <c:scaling>
          <c:orientation val="minMax"/>
        </c:scaling>
        <c:delete val="0"/>
        <c:axPos val="l"/>
        <c:majorTickMark val="out"/>
        <c:minorTickMark val="none"/>
        <c:tickLblPos val="nextTo"/>
        <c:crossAx val="90371136"/>
        <c:crosses val="autoZero"/>
        <c:auto val="1"/>
        <c:lblAlgn val="ctr"/>
        <c:lblOffset val="100"/>
        <c:noMultiLvlLbl val="0"/>
      </c:catAx>
      <c:valAx>
        <c:axId val="903711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6825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14398" y="980728"/>
            <a:ext cx="8424936" cy="2528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039" y="2348880"/>
            <a:ext cx="8640960" cy="14700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«Совместная дидактическая деятельность школы и семьи по развитию речевых культурных практик детей </a:t>
            </a:r>
            <a:r>
              <a:rPr lang="ru-RU" sz="3200" b="1" dirty="0" err="1"/>
              <a:t>билингвов</a:t>
            </a:r>
            <a:r>
              <a:rPr lang="ru-RU" sz="3200" b="1" dirty="0"/>
              <a:t> и </a:t>
            </a:r>
            <a:r>
              <a:rPr lang="ru-RU" sz="3200" b="1" dirty="0" err="1"/>
              <a:t>инофонов</a:t>
            </a:r>
            <a:r>
              <a:rPr lang="ru-RU" sz="3200" b="1" dirty="0"/>
              <a:t>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764632"/>
            <a:ext cx="6400800" cy="1752600"/>
          </a:xfrm>
        </p:spPr>
        <p:txBody>
          <a:bodyPr/>
          <a:lstStyle/>
          <a:p>
            <a:pPr algn="r"/>
            <a:r>
              <a:rPr lang="ru-RU" sz="2800" dirty="0"/>
              <a:t>а</a:t>
            </a:r>
            <a:r>
              <a:rPr lang="ru-RU" sz="2800" b="1" dirty="0" smtClean="0"/>
              <a:t>втор</a:t>
            </a:r>
            <a:r>
              <a:rPr lang="ru-RU" sz="2800" b="1" dirty="0"/>
              <a:t>:</a:t>
            </a:r>
            <a:r>
              <a:rPr lang="ru-RU" sz="2800" dirty="0"/>
              <a:t> Петренко </a:t>
            </a:r>
            <a:r>
              <a:rPr lang="ru-RU" sz="2800" dirty="0" smtClean="0"/>
              <a:t>В.А., </a:t>
            </a:r>
          </a:p>
          <a:p>
            <a:pPr algn="r"/>
            <a:r>
              <a:rPr lang="ru-RU" sz="2800" dirty="0" smtClean="0"/>
              <a:t>учитель начальных классов.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4" y="5733256"/>
            <a:ext cx="4662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бюджетное общеобразовательное учреждение</a:t>
            </a:r>
          </a:p>
          <a:p>
            <a:pPr algn="ctr"/>
            <a:r>
              <a:rPr lang="ru-RU" dirty="0"/>
              <a:t>«Средняя общеобразовательная школа №12»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2657" y="260648"/>
            <a:ext cx="1851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Из опыта работы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19" y="3284984"/>
            <a:ext cx="3009908" cy="24482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1619672" y="5733256"/>
            <a:ext cx="432048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723665" y="558924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07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448207" y="3284984"/>
            <a:ext cx="3312368" cy="244827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4624"/>
            <a:ext cx="4824536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360" y="1124744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Цель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обогащение словарного запаса ребенка 7-8 лет.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518457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Формирование умений в </a:t>
            </a:r>
            <a:r>
              <a:rPr lang="ru-RU" dirty="0" smtClean="0"/>
              <a:t>овладении </a:t>
            </a:r>
            <a:r>
              <a:rPr lang="ru-RU" dirty="0"/>
              <a:t>звуковой культурой речи.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Развитие </a:t>
            </a:r>
            <a:r>
              <a:rPr lang="ru-RU" dirty="0"/>
              <a:t>и обогащение лексики.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Развитие связанной речи.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Коммуникация в обществе.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139952" y="692696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244831" y="3861048"/>
            <a:ext cx="216024" cy="4320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217654" y="4509120"/>
            <a:ext cx="216024" cy="4320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244831" y="5085184"/>
            <a:ext cx="216024" cy="4320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AutoShape 8" descr="https://im0-tub-ua.yandex.net/i?id=d7b64a5efb9e2bb4fe63576943981e5c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85" y="3436326"/>
            <a:ext cx="3016611" cy="2145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Выгнутая влево стрелка 13"/>
          <p:cNvSpPr/>
          <p:nvPr/>
        </p:nvSpPr>
        <p:spPr>
          <a:xfrm>
            <a:off x="244831" y="5633175"/>
            <a:ext cx="216024" cy="4320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100392" y="5708128"/>
            <a:ext cx="618406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1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956376" y="5445224"/>
            <a:ext cx="792088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820" y="0"/>
            <a:ext cx="7467600" cy="78296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Речевые культурные </a:t>
            </a: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практики дома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6144" y="446376"/>
            <a:ext cx="7848872" cy="487375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Игра «Узнай </a:t>
            </a:r>
            <a:r>
              <a:rPr lang="ru-RU" b="1" dirty="0"/>
              <a:t>по признаку</a:t>
            </a:r>
            <a:r>
              <a:rPr lang="ru-RU" b="1" dirty="0" smtClean="0"/>
              <a:t>»</a:t>
            </a:r>
          </a:p>
          <a:p>
            <a:pPr marL="0" indent="0">
              <a:buNone/>
            </a:pPr>
            <a:r>
              <a:rPr lang="ru-RU" b="1" dirty="0"/>
              <a:t>Цель: </a:t>
            </a:r>
            <a:r>
              <a:rPr lang="ru-RU" dirty="0"/>
              <a:t>Учить ребенка описывать </a:t>
            </a:r>
            <a:r>
              <a:rPr lang="ru-RU" dirty="0" smtClean="0"/>
              <a:t>признаки предмета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66639"/>
            <a:ext cx="2305427" cy="30740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2367962" cy="30740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43828"/>
            <a:ext cx="2550587" cy="25598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6"/>
          <a:stretch/>
        </p:blipFill>
        <p:spPr bwMode="auto">
          <a:xfrm>
            <a:off x="3170351" y="4584220"/>
            <a:ext cx="2550586" cy="2075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06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7956376" y="5445224"/>
            <a:ext cx="792088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171400"/>
            <a:ext cx="7899648" cy="126876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Речевые культурные практики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школе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«</a:t>
            </a:r>
            <a:r>
              <a:rPr lang="ru-RU" b="1" dirty="0"/>
              <a:t>Волшебный лабиринт русского языка</a:t>
            </a:r>
            <a:r>
              <a:rPr lang="ru-RU" b="1" dirty="0" smtClean="0"/>
              <a:t>»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Закрепление </a:t>
            </a:r>
            <a:r>
              <a:rPr lang="ru-RU" sz="2800" dirty="0"/>
              <a:t>учебного материала </a:t>
            </a:r>
            <a:r>
              <a:rPr lang="ru-RU" sz="2800" dirty="0" smtClean="0"/>
              <a:t>1 класса в </a:t>
            </a:r>
            <a:r>
              <a:rPr lang="ru-RU" sz="2800" dirty="0"/>
              <a:t>форме игры.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t="8542" r="5984"/>
          <a:stretch/>
        </p:blipFill>
        <p:spPr bwMode="auto">
          <a:xfrm>
            <a:off x="323528" y="3110750"/>
            <a:ext cx="1671782" cy="262250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55" y="3103536"/>
            <a:ext cx="1696488" cy="265807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27" y="3110750"/>
            <a:ext cx="1584176" cy="26470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41" y="3110750"/>
            <a:ext cx="1893041" cy="26753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64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162"/>
            <a:ext cx="4176464" cy="325930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2240"/>
            <a:ext cx="4248472" cy="32602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84200"/>
            <a:ext cx="4176464" cy="33012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84200"/>
            <a:ext cx="4248472" cy="33012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35996" y="1916832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81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88726" y="1988840"/>
            <a:ext cx="613249" cy="575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732" y="-27562"/>
            <a:ext cx="5266928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«Мешочек с номером»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08419"/>
            <a:ext cx="1916758" cy="274127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950886"/>
            <a:ext cx="1980220" cy="278710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909" y="937101"/>
            <a:ext cx="1973339" cy="276419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15842"/>
            <a:ext cx="1942600" cy="27842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2599201" cy="230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8100392" y="5589240"/>
            <a:ext cx="64645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1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122" y="260648"/>
            <a:ext cx="7462928" cy="6795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Изменение уровня словарного запаса русского языка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95381571"/>
              </p:ext>
            </p:extLst>
          </p:nvPr>
        </p:nvGraphicFramePr>
        <p:xfrm>
          <a:off x="683568" y="764704"/>
          <a:ext cx="7529264" cy="527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Овал 2"/>
          <p:cNvSpPr/>
          <p:nvPr/>
        </p:nvSpPr>
        <p:spPr>
          <a:xfrm>
            <a:off x="7997010" y="5661248"/>
            <a:ext cx="720080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9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 rot="12006815">
            <a:off x="3112014" y="2875998"/>
            <a:ext cx="1105926" cy="756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5688632" cy="44644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085184"/>
            <a:ext cx="7467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028384" y="5229200"/>
            <a:ext cx="720080" cy="1440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55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</TotalTime>
  <Words>119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«Совместная дидактическая деятельность школы и семьи по развитию речевых культурных практик детей билингвов и инофонов» </vt:lpstr>
      <vt:lpstr>  Цель:   обогащение словарного запаса ребенка 7-8 лет.</vt:lpstr>
      <vt:lpstr>Речевые культурные практики дома</vt:lpstr>
      <vt:lpstr>Речевые культурные практики в школе</vt:lpstr>
      <vt:lpstr>Презентация PowerPoint</vt:lpstr>
      <vt:lpstr>«Мешочек с номером» </vt:lpstr>
      <vt:lpstr>Изменение уровня словарного запаса русского языка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«Совместная дидактическая деятельность школы и семьи по развитию речевых культурных практик детей билингвов и инофонов» </dc:title>
  <dc:creator>Учитель</dc:creator>
  <cp:lastModifiedBy>Учитель</cp:lastModifiedBy>
  <cp:revision>25</cp:revision>
  <dcterms:created xsi:type="dcterms:W3CDTF">2024-02-05T13:44:43Z</dcterms:created>
  <dcterms:modified xsi:type="dcterms:W3CDTF">2024-02-07T16:56:03Z</dcterms:modified>
</cp:coreProperties>
</file>